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9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153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371"/>
            <a:ext cx="9144000" cy="6856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ppt frontcover 14 09 2015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"/>
          <a:stretch/>
        </p:blipFill>
        <p:spPr>
          <a:xfrm>
            <a:off x="0" y="-83232"/>
            <a:ext cx="9143999" cy="694123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4CB5-DC72-C043-AF7B-664063E3628A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DC76-7C0C-8D4F-90D2-EEDEE2F0A56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66105" y="2222562"/>
            <a:ext cx="7772400" cy="1470025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064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0741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4CB5-DC72-C043-AF7B-664063E3628A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DC76-7C0C-8D4F-90D2-EEDEE2F0A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96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4CB5-DC72-C043-AF7B-664063E3628A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DC76-7C0C-8D4F-90D2-EEDEE2F0A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31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4CB5-DC72-C043-AF7B-664063E3628A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DC76-7C0C-8D4F-90D2-EEDEE2F0A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32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4CB5-DC72-C043-AF7B-664063E3628A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DC76-7C0C-8D4F-90D2-EEDEE2F0A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14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4CB5-DC72-C043-AF7B-664063E3628A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DC76-7C0C-8D4F-90D2-EEDEE2F0A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73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4CB5-DC72-C043-AF7B-664063E3628A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DC76-7C0C-8D4F-90D2-EEDEE2F0A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49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57217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4CB5-DC72-C043-AF7B-664063E3628A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DC76-7C0C-8D4F-90D2-EEDEE2F0A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4CB5-DC72-C043-AF7B-664063E3628A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DC76-7C0C-8D4F-90D2-EEDEE2F0A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55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32314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4CB5-DC72-C043-AF7B-664063E3628A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DC76-7C0C-8D4F-90D2-EEDEE2F0A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6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32314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4CB5-DC72-C043-AF7B-664063E3628A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DC76-7C0C-8D4F-90D2-EEDEE2F0A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17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4CB5-DC72-C043-AF7B-664063E3628A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DC76-7C0C-8D4F-90D2-EEDEE2F0A5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631179" y="2336969"/>
            <a:ext cx="5721350" cy="3025775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237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 swis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8526"/>
            <a:ext cx="9144000" cy="274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4CB5-DC72-C043-AF7B-664063E3628A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DC76-7C0C-8D4F-90D2-EEDEE2F0A5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5738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 descr="ppt image page2.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9" y="3402540"/>
            <a:ext cx="2136166" cy="3204250"/>
          </a:xfrm>
          <a:prstGeom prst="rect">
            <a:avLst/>
          </a:prstGeom>
        </p:spPr>
      </p:pic>
      <p:pic>
        <p:nvPicPr>
          <p:cNvPr id="7" name="Picture 6" descr="ppt image page2.2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0" r="9983"/>
          <a:stretch/>
        </p:blipFill>
        <p:spPr>
          <a:xfrm>
            <a:off x="2277265" y="3784948"/>
            <a:ext cx="2789300" cy="2766110"/>
          </a:xfrm>
          <a:prstGeom prst="rect">
            <a:avLst/>
          </a:prstGeom>
        </p:spPr>
      </p:pic>
      <p:pic>
        <p:nvPicPr>
          <p:cNvPr id="8" name="Picture 7" descr="ppt image page2.3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2" r="16187"/>
          <a:stretch/>
        </p:blipFill>
        <p:spPr>
          <a:xfrm>
            <a:off x="4827396" y="3886598"/>
            <a:ext cx="3004376" cy="266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84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4CB5-DC72-C043-AF7B-664063E3628A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DC76-7C0C-8D4F-90D2-EEDEE2F0A5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blue swis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8526"/>
            <a:ext cx="9144000" cy="2740882"/>
          </a:xfrm>
          <a:prstGeom prst="rect">
            <a:avLst/>
          </a:prstGeom>
        </p:spPr>
      </p:pic>
      <p:pic>
        <p:nvPicPr>
          <p:cNvPr id="7" name="Picture 6" descr="ppt image page4.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68181"/>
            <a:ext cx="2270714" cy="2981227"/>
          </a:xfrm>
          <a:prstGeom prst="rect">
            <a:avLst/>
          </a:prstGeom>
        </p:spPr>
      </p:pic>
      <p:pic>
        <p:nvPicPr>
          <p:cNvPr id="8" name="Picture 7" descr="ppt image page4.2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7"/>
          <a:stretch/>
        </p:blipFill>
        <p:spPr>
          <a:xfrm>
            <a:off x="2590800" y="3708526"/>
            <a:ext cx="2049790" cy="2727779"/>
          </a:xfrm>
          <a:prstGeom prst="rect">
            <a:avLst/>
          </a:prstGeom>
        </p:spPr>
      </p:pic>
      <p:pic>
        <p:nvPicPr>
          <p:cNvPr id="9" name="Picture 8" descr="ppt image page4.3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590" y="3104622"/>
            <a:ext cx="2665595" cy="3925694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5738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749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4CB5-DC72-C043-AF7B-664063E3628A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DC76-7C0C-8D4F-90D2-EEDEE2F0A5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blue swis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39453" y="4487090"/>
            <a:ext cx="6004547" cy="1964300"/>
          </a:xfrm>
          <a:prstGeom prst="rect">
            <a:avLst/>
          </a:prstGeom>
          <a:effectLst/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8633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0"/>
          <p:cNvSpPr>
            <a:spLocks noGrp="1"/>
          </p:cNvSpPr>
          <p:nvPr>
            <p:ph type="pic" sz="quarter" idx="14"/>
          </p:nvPr>
        </p:nvSpPr>
        <p:spPr>
          <a:xfrm>
            <a:off x="3680010" y="4615165"/>
            <a:ext cx="2465636" cy="1643835"/>
          </a:xfrm>
          <a:effectLst>
            <a:outerShdw dist="127000" dir="7500000" algn="tl" rotWithShape="0">
              <a:schemeClr val="accent2"/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32"/>
          <p:cNvSpPr>
            <a:spLocks noGrp="1"/>
          </p:cNvSpPr>
          <p:nvPr>
            <p:ph type="pic" sz="quarter" idx="15"/>
          </p:nvPr>
        </p:nvSpPr>
        <p:spPr>
          <a:xfrm>
            <a:off x="6380747" y="4186536"/>
            <a:ext cx="2477136" cy="2072464"/>
          </a:xfrm>
          <a:effectLst>
            <a:outerShdw dist="127000" dir="7500000" algn="tl" rotWithShape="0">
              <a:schemeClr val="accent3"/>
            </a:outerShdw>
          </a:effec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653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spower ppt 2-01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825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9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D8A4CB5-DC72-C043-AF7B-664063E3628A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494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1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F6BDC76-7C0C-8D4F-90D2-EEDEE2F0A5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91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62" r:id="rId6"/>
    <p:sldLayoutId id="2147483660" r:id="rId7"/>
    <p:sldLayoutId id="2147483663" r:id="rId8"/>
    <p:sldLayoutId id="2147483661" r:id="rId9"/>
    <p:sldLayoutId id="2147483653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3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450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17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97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72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34388D"/>
      </a:dk1>
      <a:lt1>
        <a:srgbClr val="FFFFFF"/>
      </a:lt1>
      <a:dk2>
        <a:srgbClr val="1F497D"/>
      </a:dk2>
      <a:lt2>
        <a:srgbClr val="E7E8F2"/>
      </a:lt2>
      <a:accent1>
        <a:srgbClr val="3438CC"/>
      </a:accent1>
      <a:accent2>
        <a:srgbClr val="E8A64D"/>
      </a:accent2>
      <a:accent3>
        <a:srgbClr val="C42D43"/>
      </a:accent3>
      <a:accent4>
        <a:srgbClr val="E7E8F2"/>
      </a:accent4>
      <a:accent5>
        <a:srgbClr val="B2B2E2"/>
      </a:accent5>
      <a:accent6>
        <a:srgbClr val="565646"/>
      </a:accent6>
      <a:hlink>
        <a:srgbClr val="0094FF"/>
      </a:hlink>
      <a:folHlink>
        <a:srgbClr val="C400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Interel Management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Hodgson</dc:creator>
  <cp:lastModifiedBy>Prieur, Adeline</cp:lastModifiedBy>
  <cp:revision>14</cp:revision>
  <dcterms:created xsi:type="dcterms:W3CDTF">2015-08-17T14:29:07Z</dcterms:created>
  <dcterms:modified xsi:type="dcterms:W3CDTF">2015-09-15T08:11:14Z</dcterms:modified>
</cp:coreProperties>
</file>